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60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51734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8585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83691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6216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8134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679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99218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89925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51822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63630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2245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8134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13338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10072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15358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0404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97968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14809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3686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032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079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4049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6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Воспитатель года 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755576" y="3652766"/>
            <a:ext cx="33123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Ахметжанова</a:t>
            </a:r>
            <a:r>
              <a:rPr lang="ru-RU" sz="1600" b="1" dirty="0" smtClean="0">
                <a:solidFill>
                  <a:srgbClr val="002060"/>
                </a:solidFill>
              </a:rPr>
              <a:t> Диана </a:t>
            </a:r>
            <a:r>
              <a:rPr lang="ru-RU" sz="1600" b="1" dirty="0" err="1" smtClean="0">
                <a:solidFill>
                  <a:srgbClr val="002060"/>
                </a:solidFill>
              </a:rPr>
              <a:t>Миратовна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музыкальный руководитель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муниципального автономного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дошкольного образовательного </a:t>
            </a:r>
            <a:r>
              <a:rPr lang="ru-RU" sz="1400" dirty="0">
                <a:solidFill>
                  <a:srgbClr val="002060"/>
                </a:solidFill>
              </a:rPr>
              <a:t>учреждения </a:t>
            </a:r>
            <a:r>
              <a:rPr lang="ru-RU" sz="1400" dirty="0" smtClean="0">
                <a:solidFill>
                  <a:srgbClr val="002060"/>
                </a:solidFill>
              </a:rPr>
              <a:t>города Нижневартовска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детского сада № 77 «Эрудит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5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11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17</cp:revision>
  <dcterms:created xsi:type="dcterms:W3CDTF">2020-02-19T06:57:38Z</dcterms:created>
  <dcterms:modified xsi:type="dcterms:W3CDTF">2022-02-24T10:36:44Z</dcterms:modified>
</cp:coreProperties>
</file>