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00101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43528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84428"/>
      </p:ext>
    </p:extLst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3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12" y="3886201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82701"/>
      </p:ext>
    </p:extLst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47596"/>
      </p:ext>
    </p:extLst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43849"/>
      </p:ext>
    </p:extLst>
  </p:cSld>
  <p:clrMapOvr>
    <a:masterClrMapping/>
  </p:clrMapOvr>
  <p:transition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75347"/>
      </p:ext>
    </p:extLst>
  </p:cSld>
  <p:clrMapOvr>
    <a:masterClrMapping/>
  </p:clrMapOvr>
  <p:transition advClick="0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523410"/>
      </p:ext>
    </p:extLst>
  </p:cSld>
  <p:clrMapOvr>
    <a:masterClrMapping/>
  </p:clrMapOvr>
  <p:transition advClick="0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44130"/>
      </p:ext>
    </p:extLst>
  </p:cSld>
  <p:clrMapOvr>
    <a:masterClrMapping/>
  </p:clrMapOvr>
  <p:transition advClick="0"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65443"/>
      </p:ext>
    </p:extLst>
  </p:cSld>
  <p:clrMapOvr>
    <a:masterClrMapping/>
  </p:clrMapOvr>
  <p:transition advClick="0"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120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82931"/>
      </p:ext>
    </p:extLst>
  </p:cSld>
  <p:clrMapOvr>
    <a:masterClrMapping/>
  </p:clrMapOvr>
  <p:transition advClick="0" advTm="1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24030"/>
      </p:ext>
    </p:extLst>
  </p:cSld>
  <p:clrMapOvr>
    <a:masterClrMapping/>
  </p:clrMapOvr>
  <p:transition advClick="0"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63369"/>
      </p:ext>
    </p:extLst>
  </p:cSld>
  <p:clrMapOvr>
    <a:masterClrMapping/>
  </p:clrMapOvr>
  <p:transition advClick="0"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8" y="274640"/>
            <a:ext cx="601979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49525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45650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6807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5" indent="0">
              <a:buNone/>
              <a:defRPr sz="1600" b="1"/>
            </a:lvl4pPr>
            <a:lvl5pPr marL="1828553" indent="0">
              <a:buNone/>
              <a:defRPr sz="1600" b="1"/>
            </a:lvl5pPr>
            <a:lvl6pPr marL="2285691" indent="0">
              <a:buNone/>
              <a:defRPr sz="1600" b="1"/>
            </a:lvl6pPr>
            <a:lvl7pPr marL="2742830" indent="0">
              <a:buNone/>
              <a:defRPr sz="1600" b="1"/>
            </a:lvl7pPr>
            <a:lvl8pPr marL="3199968" indent="0">
              <a:buNone/>
              <a:defRPr sz="1600" b="1"/>
            </a:lvl8pPr>
            <a:lvl9pPr marL="365710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16613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97952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85212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23610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38" indent="0">
              <a:buNone/>
              <a:defRPr sz="2800"/>
            </a:lvl2pPr>
            <a:lvl3pPr marL="914277" indent="0">
              <a:buNone/>
              <a:defRPr sz="2400"/>
            </a:lvl3pPr>
            <a:lvl4pPr marL="1371415" indent="0">
              <a:buNone/>
              <a:defRPr sz="2000"/>
            </a:lvl4pPr>
            <a:lvl5pPr marL="1828553" indent="0">
              <a:buNone/>
              <a:defRPr sz="2000"/>
            </a:lvl5pPr>
            <a:lvl6pPr marL="2285691" indent="0">
              <a:buNone/>
              <a:defRPr sz="2000"/>
            </a:lvl6pPr>
            <a:lvl7pPr marL="2742830" indent="0">
              <a:buNone/>
              <a:defRPr sz="2000"/>
            </a:lvl7pPr>
            <a:lvl8pPr marL="3199968" indent="0">
              <a:buNone/>
              <a:defRPr sz="2000"/>
            </a:lvl8pPr>
            <a:lvl9pPr marL="365710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300"/>
            </a:lvl2pPr>
            <a:lvl3pPr marL="914277" indent="0">
              <a:buNone/>
              <a:defRPr sz="1000"/>
            </a:lvl3pPr>
            <a:lvl4pPr marL="1371415" indent="0">
              <a:buNone/>
              <a:defRPr sz="900"/>
            </a:lvl4pPr>
            <a:lvl5pPr marL="1828553" indent="0">
              <a:buNone/>
              <a:defRPr sz="900"/>
            </a:lvl5pPr>
            <a:lvl6pPr marL="2285691" indent="0">
              <a:buNone/>
              <a:defRPr sz="900"/>
            </a:lvl6pPr>
            <a:lvl7pPr marL="2742830" indent="0">
              <a:buNone/>
              <a:defRPr sz="900"/>
            </a:lvl7pPr>
            <a:lvl8pPr marL="3199968" indent="0">
              <a:buNone/>
              <a:defRPr sz="900"/>
            </a:lvl8pPr>
            <a:lvl9pPr marL="365710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62489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4639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92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74639"/>
            <a:ext cx="8229601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12" y="1600201"/>
            <a:ext cx="8229601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5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10000"/>
  <p:txStyles>
    <p:titleStyle>
      <a:lvl1pPr algn="ctr" defTabSz="9142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7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6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4" indent="-228569" algn="l" defTabSz="9142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2" indent="-228569" algn="l" defTabSz="9142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0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9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7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5" indent="-228569" algn="l" defTabSz="9142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5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3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1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0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8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6" algn="l" defTabSz="9142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/>
        </p:nvSpPr>
        <p:spPr>
          <a:xfrm>
            <a:off x="107504" y="1088166"/>
            <a:ext cx="4860032" cy="2916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02060"/>
                </a:solidFill>
              </a:rPr>
              <a:t>Учитель года </a:t>
            </a:r>
            <a:r>
              <a:rPr lang="ru-RU" sz="2200" b="1" dirty="0" smtClean="0">
                <a:solidFill>
                  <a:srgbClr val="002060"/>
                </a:solidFill>
              </a:rPr>
              <a:t/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Ханты-Мансийского </a:t>
            </a:r>
            <a:r>
              <a:rPr lang="ru-RU" sz="2200" b="1" dirty="0">
                <a:solidFill>
                  <a:srgbClr val="002060"/>
                </a:solidFill>
              </a:rPr>
              <a:t>автономного округа </a:t>
            </a:r>
            <a:r>
              <a:rPr lang="ru-RU" sz="2200" b="1" dirty="0" smtClean="0">
                <a:solidFill>
                  <a:srgbClr val="002060"/>
                </a:solidFill>
              </a:rPr>
              <a:t>– Югры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599101"/>
            <a:ext cx="28315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solidFill>
                  <a:srgbClr val="002060"/>
                </a:solidFill>
              </a:rPr>
              <a:t>Конкурс </a:t>
            </a:r>
            <a:r>
              <a:rPr lang="ru-RU" sz="1200" dirty="0" smtClean="0">
                <a:solidFill>
                  <a:srgbClr val="002060"/>
                </a:solidFill>
              </a:rPr>
              <a:t>профессионального </a:t>
            </a:r>
            <a:r>
              <a:rPr lang="ru-RU" sz="1200" dirty="0">
                <a:solidFill>
                  <a:srgbClr val="002060"/>
                </a:solidFill>
              </a:rPr>
              <a:t>мастерства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«Педагог года Югры — 2022»</a:t>
            </a:r>
          </a:p>
        </p:txBody>
      </p:sp>
      <p:pic>
        <p:nvPicPr>
          <p:cNvPr id="9" name="Picture 2" descr="C:\Катя\Педагог года (Югра)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2" y="249991"/>
            <a:ext cx="1170368" cy="125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>
            <a:spLocks noGrp="1"/>
          </p:cNvSpPr>
          <p:nvPr/>
        </p:nvSpPr>
        <p:spPr>
          <a:xfrm>
            <a:off x="611560" y="3501008"/>
            <a:ext cx="3179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Рожкова Оксана Александровна, 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учитель немецкого языка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муниципального бюджетного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общеобразовательного учреждения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«Средняя школа №23 с УИИЯ»</a:t>
            </a:r>
          </a:p>
        </p:txBody>
      </p:sp>
      <p:pic>
        <p:nvPicPr>
          <p:cNvPr id="12" name="Picture 2" descr="C:\Катя\Форум образование обществу\2022\50 лет нв\логотип 50 л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14" y="248172"/>
            <a:ext cx="709269" cy="10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709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Катя\Педагог года (Югра)\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4637"/>
            <a:ext cx="927404" cy="9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Катя\Форум образование обществу\2022\50 лет нв\логотип 50 ле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218" y="248173"/>
            <a:ext cx="709269" cy="106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6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4" baseType="lpstr">
      <vt:lpstr>1_Тема Office</vt:lpstr>
      <vt:lpstr>2_Тема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 Наименование номинации</dc:title>
  <dc:creator>Пользователь</dc:creator>
  <cp:lastModifiedBy>Светлана Валентиновна Марченко</cp:lastModifiedBy>
  <cp:revision>21</cp:revision>
  <dcterms:created xsi:type="dcterms:W3CDTF">2020-02-19T06:57:38Z</dcterms:created>
  <dcterms:modified xsi:type="dcterms:W3CDTF">2022-02-24T10:49:29Z</dcterms:modified>
</cp:coreProperties>
</file>