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73699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02602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47742"/>
      </p:ext>
    </p:extLst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6602"/>
      </p:ext>
    </p:extLst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56613"/>
      </p:ext>
    </p:extLst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65401"/>
      </p:ext>
    </p:extLst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39250"/>
      </p:ext>
    </p:extLst>
  </p:cSld>
  <p:clrMapOvr>
    <a:masterClrMapping/>
  </p:clrMapOvr>
  <p:transition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60041"/>
      </p:ext>
    </p:extLst>
  </p:cSld>
  <p:clrMapOvr>
    <a:masterClrMapping/>
  </p:clrMapOvr>
  <p:transition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7405"/>
      </p:ext>
    </p:extLst>
  </p:cSld>
  <p:clrMapOvr>
    <a:masterClrMapping/>
  </p:clrMapOvr>
  <p:transition advClick="0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10582"/>
      </p:ext>
    </p:extLst>
  </p:cSld>
  <p:clrMapOvr>
    <a:masterClrMapping/>
  </p:clrMapOvr>
  <p:transition advClick="0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02145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27983"/>
      </p:ext>
    </p:extLst>
  </p:cSld>
  <p:clrMapOvr>
    <a:masterClrMapping/>
  </p:clrMapOvr>
  <p:transition advClick="0"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25287"/>
      </p:ext>
    </p:extLst>
  </p:cSld>
  <p:clrMapOvr>
    <a:masterClrMapping/>
  </p:clrMapOvr>
  <p:transition advClick="0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13348"/>
      </p:ext>
    </p:extLst>
  </p:cSld>
  <p:clrMapOvr>
    <a:masterClrMapping/>
  </p:clrMapOvr>
  <p:transition advClick="0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08376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16846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29516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94771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66984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70742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55640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7282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4639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4639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107504" y="1088166"/>
            <a:ext cx="4860032" cy="291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«Сердце </a:t>
            </a:r>
            <a:r>
              <a:rPr lang="ru-RU" sz="2200" b="1" dirty="0">
                <a:solidFill>
                  <a:srgbClr val="002060"/>
                </a:solidFill>
              </a:rPr>
              <a:t>отдаю </a:t>
            </a:r>
            <a:r>
              <a:rPr lang="ru-RU" sz="2200" b="1" dirty="0" smtClean="0">
                <a:solidFill>
                  <a:srgbClr val="002060"/>
                </a:solidFill>
              </a:rPr>
              <a:t>детям»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Ханты-Мансийского </a:t>
            </a:r>
            <a:r>
              <a:rPr lang="ru-RU" sz="2200" b="1" dirty="0">
                <a:solidFill>
                  <a:srgbClr val="002060"/>
                </a:solidFill>
              </a:rPr>
              <a:t>автономного округа </a:t>
            </a:r>
            <a:r>
              <a:rPr lang="ru-RU" sz="2200" b="1" dirty="0" smtClean="0">
                <a:solidFill>
                  <a:srgbClr val="002060"/>
                </a:solidFill>
              </a:rPr>
              <a:t>– Югры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99101"/>
            <a:ext cx="28315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2060"/>
                </a:solidFill>
              </a:rPr>
              <a:t>Конкурс </a:t>
            </a:r>
            <a:r>
              <a:rPr lang="ru-RU" sz="1200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1200" dirty="0">
                <a:solidFill>
                  <a:srgbClr val="002060"/>
                </a:solidFill>
              </a:rPr>
              <a:t>мастерства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«Педагог года Югры — 2022»</a:t>
            </a:r>
          </a:p>
        </p:txBody>
      </p:sp>
      <p:pic>
        <p:nvPicPr>
          <p:cNvPr id="9" name="Picture 2" descr="C:\Катя\Педагог года (Югра)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2" y="249991"/>
            <a:ext cx="1170368" cy="125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/>
        </p:nvSpPr>
        <p:spPr>
          <a:xfrm>
            <a:off x="520198" y="3429000"/>
            <a:ext cx="4034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002060"/>
                </a:solidFill>
              </a:rPr>
              <a:t>Шарафутдинова</a:t>
            </a:r>
            <a:r>
              <a:rPr lang="ru-RU" sz="1600" b="1" dirty="0">
                <a:solidFill>
                  <a:srgbClr val="002060"/>
                </a:solidFill>
              </a:rPr>
              <a:t> Оксана Викторовна,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педагог дополнительного образования 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sz="1600" dirty="0">
                <a:solidFill>
                  <a:srgbClr val="002060"/>
                </a:solidFill>
              </a:rPr>
              <a:t>автономного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учреждения </a:t>
            </a:r>
            <a:r>
              <a:rPr lang="ru-RU" sz="1600" dirty="0">
                <a:solidFill>
                  <a:srgbClr val="002060"/>
                </a:solidFill>
              </a:rPr>
              <a:t>дополнительного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образования  города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Нижневартовска </a:t>
            </a:r>
            <a:r>
              <a:rPr lang="ru-RU" sz="1600" dirty="0">
                <a:solidFill>
                  <a:srgbClr val="002060"/>
                </a:solidFill>
              </a:rPr>
              <a:t>«Центр детского творчества»</a:t>
            </a:r>
          </a:p>
        </p:txBody>
      </p:sp>
      <p:pic>
        <p:nvPicPr>
          <p:cNvPr id="12" name="Picture 2" descr="C:\Катя\Форум образование обществу\2022\50 лет нв\логотип 50 л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14" y="248172"/>
            <a:ext cx="709269" cy="1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79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Катя\Педагог года (Югра)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4637"/>
            <a:ext cx="927404" cy="9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Катя\Форум образование обществу\2022\50 лет нв\логотип 50 л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18" y="248173"/>
            <a:ext cx="709269" cy="1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1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34</Words>
  <Application>Microsoft Office PowerPoint</Application>
  <PresentationFormat>Экран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1_Тема Office</vt:lpstr>
      <vt:lpstr>2_Тема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Наименование номинации</dc:title>
  <dc:creator>Пользователь</dc:creator>
  <cp:lastModifiedBy>Светлана Валентиновна Марченко</cp:lastModifiedBy>
  <cp:revision>20</cp:revision>
  <dcterms:created xsi:type="dcterms:W3CDTF">2020-02-19T06:57:38Z</dcterms:created>
  <dcterms:modified xsi:type="dcterms:W3CDTF">2022-02-24T10:48:26Z</dcterms:modified>
</cp:coreProperties>
</file>