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038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8278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76411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17957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5590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0967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14386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03430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09666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26495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70047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11643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633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71492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23228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6854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285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6545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9018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67789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11743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4854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5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</a:rPr>
              <a:t>Педагог-психолог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539552" y="3631746"/>
            <a:ext cx="3404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Шарафеева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Ляйсан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Радиковна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педагог-психолог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1600" dirty="0">
                <a:solidFill>
                  <a:srgbClr val="002060"/>
                </a:solidFill>
              </a:rPr>
              <a:t>бюджетного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общеобразовательного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учреждения </a:t>
            </a:r>
            <a:r>
              <a:rPr lang="ru-RU" sz="1600" dirty="0">
                <a:solidFill>
                  <a:srgbClr val="002060"/>
                </a:solidFill>
              </a:rPr>
              <a:t>«Средняя школа №43»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9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61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17</cp:revision>
  <dcterms:created xsi:type="dcterms:W3CDTF">2020-02-19T06:57:38Z</dcterms:created>
  <dcterms:modified xsi:type="dcterms:W3CDTF">2022-02-24T10:41:04Z</dcterms:modified>
</cp:coreProperties>
</file>