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86384" autoAdjust="0"/>
  </p:normalViewPr>
  <p:slideViewPr>
    <p:cSldViewPr>
      <p:cViewPr>
        <p:scale>
          <a:sx n="118" d="100"/>
          <a:sy n="118" d="100"/>
        </p:scale>
        <p:origin x="-148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7831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17180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74369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30200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31101"/>
      </p:ext>
    </p:extLst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09465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91541"/>
      </p:ext>
    </p:extLst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03016"/>
      </p:ext>
    </p:extLst>
  </p:cSld>
  <p:clrMapOvr>
    <a:masterClrMapping/>
  </p:clrMapOvr>
  <p:transition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8715"/>
      </p:ext>
    </p:extLst>
  </p:cSld>
  <p:clrMapOvr>
    <a:masterClrMapping/>
  </p:clrMapOvr>
  <p:transition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74987"/>
      </p:ext>
    </p:extLst>
  </p:cSld>
  <p:clrMapOvr>
    <a:masterClrMapping/>
  </p:clrMapOvr>
  <p:transition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33494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61963"/>
      </p:ext>
    </p:extLst>
  </p:cSld>
  <p:clrMapOvr>
    <a:masterClrMapping/>
  </p:clrMapOvr>
  <p:transition advClick="0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78035"/>
      </p:ext>
    </p:extLst>
  </p:cSld>
  <p:clrMapOvr>
    <a:masterClrMapping/>
  </p:clrMapOvr>
  <p:transition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01655"/>
      </p:ext>
    </p:extLst>
  </p:cSld>
  <p:clrMapOvr>
    <a:masterClrMapping/>
  </p:clrMapOvr>
  <p:transition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29214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77241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80512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17668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57996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14503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85178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67247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6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107504" y="1088166"/>
            <a:ext cx="4860032" cy="291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2060"/>
                </a:solidFill>
              </a:rPr>
              <a:t>Педагогический дебют 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Ханты-Мансийского </a:t>
            </a:r>
            <a:r>
              <a:rPr lang="ru-RU" sz="2200" b="1" dirty="0">
                <a:solidFill>
                  <a:srgbClr val="002060"/>
                </a:solidFill>
              </a:rPr>
              <a:t>автономного округа </a:t>
            </a:r>
            <a:r>
              <a:rPr lang="ru-RU" sz="2200" b="1" dirty="0" smtClean="0">
                <a:solidFill>
                  <a:srgbClr val="002060"/>
                </a:solidFill>
              </a:rPr>
              <a:t>– Югры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99101"/>
            <a:ext cx="28315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2060"/>
                </a:solidFill>
              </a:rPr>
              <a:t>Конкурс </a:t>
            </a:r>
            <a:r>
              <a:rPr lang="ru-RU" sz="1200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200" dirty="0">
                <a:solidFill>
                  <a:srgbClr val="002060"/>
                </a:solidFill>
              </a:rPr>
              <a:t>мастерства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«Педагог года Югры — 2022»</a:t>
            </a:r>
          </a:p>
        </p:txBody>
      </p:sp>
      <p:pic>
        <p:nvPicPr>
          <p:cNvPr id="9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2" y="249991"/>
            <a:ext cx="1170368" cy="12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/>
        </p:nvSpPr>
        <p:spPr>
          <a:xfrm>
            <a:off x="683568" y="3652766"/>
            <a:ext cx="3370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</a:rPr>
              <a:t>Парапанова</a:t>
            </a:r>
            <a:r>
              <a:rPr lang="ru-RU" sz="1600" b="1" dirty="0">
                <a:solidFill>
                  <a:srgbClr val="002060"/>
                </a:solidFill>
              </a:rPr>
              <a:t> Мария Николаевна, 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учитель </a:t>
            </a:r>
            <a:r>
              <a:rPr lang="ru-RU" sz="1600" dirty="0">
                <a:solidFill>
                  <a:srgbClr val="002060"/>
                </a:solidFill>
              </a:rPr>
              <a:t>истории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муниципального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бюджетного общеобразовательного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учреждения «Гимназия №1» </a:t>
            </a:r>
          </a:p>
        </p:txBody>
      </p:sp>
      <p:pic>
        <p:nvPicPr>
          <p:cNvPr id="12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4" y="248172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4637"/>
            <a:ext cx="927404" cy="9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8" y="248173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2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2_Тема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Наименование номинации</dc:title>
  <dc:creator>Пользователь</dc:creator>
  <cp:lastModifiedBy>Светлана Валентиновна Марченко</cp:lastModifiedBy>
  <cp:revision>16</cp:revision>
  <dcterms:created xsi:type="dcterms:W3CDTF">2020-02-19T06:57:38Z</dcterms:created>
  <dcterms:modified xsi:type="dcterms:W3CDTF">2022-02-24T10:39:24Z</dcterms:modified>
</cp:coreProperties>
</file>