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60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50282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13286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77999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46152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20302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74330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03304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18310"/>
      </p:ext>
    </p:extLst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9315"/>
      </p:ext>
    </p:extLst>
  </p:cSld>
  <p:clrMapOvr>
    <a:masterClrMapping/>
  </p:clrMapOvr>
  <p:transition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54776"/>
      </p:ext>
    </p:extLst>
  </p:cSld>
  <p:clrMapOvr>
    <a:masterClrMapping/>
  </p:clrMapOvr>
  <p:transition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41738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71852"/>
      </p:ext>
    </p:extLst>
  </p:cSld>
  <p:clrMapOvr>
    <a:masterClrMapping/>
  </p:clrMapOvr>
  <p:transition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19003"/>
      </p:ext>
    </p:extLst>
  </p:cSld>
  <p:clrMapOvr>
    <a:masterClrMapping/>
  </p:clrMapOvr>
  <p:transition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62104"/>
      </p:ext>
    </p:extLst>
  </p:cSld>
  <p:clrMapOvr>
    <a:masterClrMapping/>
  </p:clrMapOvr>
  <p:transition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818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18027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8857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39892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7832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37422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70650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61894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3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107504" y="1088166"/>
            <a:ext cx="4860032" cy="291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«От </a:t>
            </a:r>
            <a:r>
              <a:rPr lang="ru-RU" sz="2200" b="1" dirty="0">
                <a:solidFill>
                  <a:srgbClr val="002060"/>
                </a:solidFill>
              </a:rPr>
              <a:t>сердца к </a:t>
            </a:r>
            <a:r>
              <a:rPr lang="ru-RU" sz="2200" b="1" dirty="0" smtClean="0">
                <a:solidFill>
                  <a:srgbClr val="002060"/>
                </a:solidFill>
              </a:rPr>
              <a:t>сердцу»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Ханты-Мансийского </a:t>
            </a:r>
            <a:r>
              <a:rPr lang="ru-RU" sz="2200" b="1" dirty="0">
                <a:solidFill>
                  <a:srgbClr val="002060"/>
                </a:solidFill>
              </a:rPr>
              <a:t>автономного округа </a:t>
            </a:r>
            <a:r>
              <a:rPr lang="ru-RU" sz="2200" b="1" dirty="0" smtClean="0">
                <a:solidFill>
                  <a:srgbClr val="002060"/>
                </a:solidFill>
              </a:rPr>
              <a:t>– Югры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99101"/>
            <a:ext cx="28315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2060"/>
                </a:solidFill>
              </a:rPr>
              <a:t>Конкурс </a:t>
            </a:r>
            <a:r>
              <a:rPr lang="ru-RU" sz="1200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200" dirty="0">
                <a:solidFill>
                  <a:srgbClr val="002060"/>
                </a:solidFill>
              </a:rPr>
              <a:t>мастерства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«Педагог года Югры — 2022»</a:t>
            </a:r>
          </a:p>
        </p:txBody>
      </p:sp>
      <p:pic>
        <p:nvPicPr>
          <p:cNvPr id="9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" y="249991"/>
            <a:ext cx="1170368" cy="12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868030" y="3652766"/>
            <a:ext cx="3502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Саламанова</a:t>
            </a:r>
            <a:r>
              <a:rPr lang="ru-RU" sz="1600" b="1" dirty="0">
                <a:solidFill>
                  <a:srgbClr val="002060"/>
                </a:solidFill>
              </a:rPr>
              <a:t> Елена Васильевна,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воспитатель 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муниципального автономного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дошкольного </a:t>
            </a:r>
            <a:r>
              <a:rPr lang="ru-RU" sz="1600" dirty="0">
                <a:solidFill>
                  <a:srgbClr val="002060"/>
                </a:solidFill>
              </a:rPr>
              <a:t>образовательного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учреждения </a:t>
            </a:r>
            <a:r>
              <a:rPr lang="ru-RU" sz="1600" dirty="0">
                <a:solidFill>
                  <a:srgbClr val="002060"/>
                </a:solidFill>
              </a:rPr>
              <a:t>города </a:t>
            </a:r>
            <a:r>
              <a:rPr lang="ru-RU" sz="1600" dirty="0" smtClean="0">
                <a:solidFill>
                  <a:srgbClr val="002060"/>
                </a:solidFill>
              </a:rPr>
              <a:t>Нижневартовска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детского сада № 29 «Ёлочка»</a:t>
            </a:r>
          </a:p>
        </p:txBody>
      </p:sp>
      <p:pic>
        <p:nvPicPr>
          <p:cNvPr id="12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4" y="248172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3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4637"/>
            <a:ext cx="927404" cy="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8" y="248173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55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Наименование номинации</dc:title>
  <dc:creator>Пользователь</dc:creator>
  <cp:lastModifiedBy>Светлана Валентиновна Марченко</cp:lastModifiedBy>
  <cp:revision>20</cp:revision>
  <dcterms:created xsi:type="dcterms:W3CDTF">2020-02-19T06:57:38Z</dcterms:created>
  <dcterms:modified xsi:type="dcterms:W3CDTF">2022-02-24T10:38:11Z</dcterms:modified>
</cp:coreProperties>
</file>