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6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88161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2796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5420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9256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0401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982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2713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112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1076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9733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0808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77930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91085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23286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39261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6417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6568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75393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0285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54619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7220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2087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</a:rPr>
              <a:t>Руководитель </a:t>
            </a:r>
            <a:r>
              <a:rPr lang="ru-RU" sz="2200" b="1" dirty="0" smtClean="0">
                <a:solidFill>
                  <a:srgbClr val="002060"/>
                </a:solidFill>
              </a:rPr>
              <a:t>года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образовательной организации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683568" y="3429000"/>
            <a:ext cx="3120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Дирлам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</a:rPr>
              <a:t>аталья Викторовна, 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заведующий </a:t>
            </a:r>
            <a:r>
              <a:rPr lang="ru-RU" sz="1400" dirty="0" smtClean="0">
                <a:solidFill>
                  <a:srgbClr val="002060"/>
                </a:solidFill>
              </a:rPr>
              <a:t>муниципального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а</a:t>
            </a:r>
            <a:r>
              <a:rPr lang="ru-RU" sz="1400" dirty="0" smtClean="0">
                <a:solidFill>
                  <a:srgbClr val="002060"/>
                </a:solidFill>
              </a:rPr>
              <a:t>втономного дошкольного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образовательного учреждения</a:t>
            </a:r>
          </a:p>
          <a:p>
            <a:r>
              <a:rPr lang="ru-RU" sz="1400" smtClean="0">
                <a:solidFill>
                  <a:srgbClr val="002060"/>
                </a:solidFill>
              </a:rPr>
              <a:t>города Нижневартовска детского сада</a:t>
            </a:r>
          </a:p>
          <a:p>
            <a:r>
              <a:rPr lang="ru-RU" sz="140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№ </a:t>
            </a:r>
            <a:r>
              <a:rPr lang="ru-RU" sz="1400" dirty="0" smtClean="0">
                <a:solidFill>
                  <a:srgbClr val="002060"/>
                </a:solidFill>
              </a:rPr>
              <a:t>31 «Медвежонок»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8172"/>
            <a:ext cx="86409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4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8173"/>
            <a:ext cx="864103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3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24</cp:revision>
  <dcterms:created xsi:type="dcterms:W3CDTF">2020-02-19T06:57:38Z</dcterms:created>
  <dcterms:modified xsi:type="dcterms:W3CDTF">2022-02-28T04:59:38Z</dcterms:modified>
</cp:coreProperties>
</file>