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88" r:id="rId2"/>
    <p:sldId id="389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B69"/>
    <a:srgbClr val="1D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8" autoAdjust="0"/>
  </p:normalViewPr>
  <p:slideViewPr>
    <p:cSldViewPr>
      <p:cViewPr>
        <p:scale>
          <a:sx n="140" d="100"/>
          <a:sy n="140" d="100"/>
        </p:scale>
        <p:origin x="-768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BC018-9CE3-47CD-8FDB-60C87BCC6C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8ACC0-31C6-43A6-B90E-1D4534687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1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2914651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05980"/>
            <a:ext cx="6019799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5979"/>
            <a:ext cx="8229601" cy="85725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200151"/>
            <a:ext cx="8229601" cy="3394472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Катя\Педагог года 2021\Презентация ПЕДАГОГ ГОДА 2021\Презентации по номинациям\картинки\плаш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1995686"/>
            <a:ext cx="4464000" cy="143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331"/>
            <a:ext cx="1838766" cy="12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6512" y="199568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конкурс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«Преподаватель-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организатор ОБЖ»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651870"/>
            <a:ext cx="4463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ГОД НАУКИ И ТЕХНОЛОГИЙ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ГОД 50-ЛЕТИЯ СО ДНЯ ОСНОВАНИЯ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ГОРОДА НИЖНЕВАРТОВСКА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3051" y="618823"/>
            <a:ext cx="2248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211B69"/>
                </a:solidFill>
              </a:rPr>
              <a:t>«</a:t>
            </a:r>
            <a:r>
              <a:rPr lang="ru-RU" sz="1600" b="1" dirty="0">
                <a:solidFill>
                  <a:srgbClr val="211B69"/>
                </a:solidFill>
              </a:rPr>
              <a:t>Педагог года — 2022»</a:t>
            </a:r>
          </a:p>
          <a:p>
            <a:r>
              <a:rPr lang="ru-RU" sz="1600" dirty="0">
                <a:solidFill>
                  <a:srgbClr val="211B69"/>
                </a:solidFill>
              </a:rPr>
              <a:t>город Нижневартовск</a:t>
            </a:r>
          </a:p>
        </p:txBody>
      </p:sp>
    </p:spTree>
    <p:extLst>
      <p:ext uri="{BB962C8B-B14F-4D97-AF65-F5344CB8AC3E}">
        <p14:creationId xmlns:p14="http://schemas.microsoft.com/office/powerpoint/2010/main" val="3002797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Катя\Педагог года 2021\Презентация ПЕДАГОГ ГОДА 2021\пг2022-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162"/>
            <a:ext cx="1008112" cy="68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41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4390</TotalTime>
  <Words>25</Words>
  <Application>Microsoft Office PowerPoint</Application>
  <PresentationFormat>Экран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Шурик</dc:creator>
  <cp:lastModifiedBy>Биктагирова Екатерина Ивановна</cp:lastModifiedBy>
  <cp:revision>297</cp:revision>
  <dcterms:created xsi:type="dcterms:W3CDTF">2015-11-21T04:10:02Z</dcterms:created>
  <dcterms:modified xsi:type="dcterms:W3CDTF">2021-11-19T08:32:23Z</dcterms:modified>
</cp:coreProperties>
</file>