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84" r:id="rId2"/>
    <p:sldId id="38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221461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«Лидер </a:t>
            </a:r>
            <a:r>
              <a:rPr lang="ru-RU" sz="3000" b="1" dirty="0" smtClean="0">
                <a:solidFill>
                  <a:schemeClr val="bg1"/>
                </a:solidFill>
              </a:rPr>
              <a:t>в образовании</a:t>
            </a:r>
            <a:r>
              <a:rPr lang="ru-RU" sz="3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173866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7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</TotalTime>
  <Words>25</Words>
  <Application>Microsoft Office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295</cp:revision>
  <dcterms:created xsi:type="dcterms:W3CDTF">2015-11-21T04:10:02Z</dcterms:created>
  <dcterms:modified xsi:type="dcterms:W3CDTF">2021-11-19T08:32:04Z</dcterms:modified>
</cp:coreProperties>
</file>